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2774853"/>
            <a:ext cx="8305800" cy="85725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075299"/>
            <a:ext cx="8305800" cy="14859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2662595"/>
            <a:ext cx="2971800" cy="1191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2662595"/>
            <a:ext cx="2971800" cy="1191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2644727"/>
            <a:ext cx="45720" cy="3429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28900"/>
            <a:ext cx="7924800" cy="10287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3719148"/>
            <a:ext cx="7924800" cy="738552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3687744"/>
            <a:ext cx="7924800" cy="3226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59936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1651422"/>
            <a:ext cx="4038600" cy="293522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1651422"/>
            <a:ext cx="4038600" cy="293522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1635164"/>
            <a:ext cx="3749040" cy="1191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1635164"/>
            <a:ext cx="3749040" cy="1191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342900"/>
            <a:ext cx="6248400" cy="42862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200150"/>
            <a:ext cx="1984248" cy="280035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342900"/>
            <a:ext cx="1981200" cy="8001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342900"/>
            <a:ext cx="2057400" cy="8001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342900"/>
            <a:ext cx="6019800" cy="417195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200150"/>
            <a:ext cx="2057400" cy="33147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085850"/>
            <a:ext cx="8229600" cy="35087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4652750"/>
            <a:ext cx="2590800" cy="288036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4652750"/>
            <a:ext cx="358140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4636148"/>
            <a:ext cx="609600" cy="3429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150-летию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рождения выдающегося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организатора здравоохранения академика Николая Александровича Семашко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Семашко Н.А. (1874-1949)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/>
              <a:t>Академик АМН СССР, действительный член АПН СССР, заслуженный деятель науки РСФСР, профессор Николай Александрович Семашко является одним из основоположников советского здравоохранения.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2794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Н. А. Семашко</a:t>
            </a:r>
          </a:p>
        </p:txBody>
      </p:sp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6" b="375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человек, который практически с нуля создал советскую систему здравоохранения.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17153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771550"/>
            <a:ext cx="7272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11 июля 1918 г. декретом СНК РСФСР «Об утверждении Народного Комиссариата здравоохранения» народным комиссаром здравоохранения был назначен член ВЦИК Н.А. Семашко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 smtClean="0"/>
              <a:t>Народный комиссариат здравоохранения –ведал </a:t>
            </a:r>
            <a:r>
              <a:rPr lang="ru-RU" sz="1400" dirty="0"/>
              <a:t>всеобщим здравоохранением и санитарными делами страны и ставшего прообразом министерств здравоохранения в разных странах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/>
              <a:t>Когда </a:t>
            </a:r>
            <a:r>
              <a:rPr lang="ru-RU" sz="1400" dirty="0" smtClean="0"/>
              <a:t>Николай </a:t>
            </a:r>
            <a:r>
              <a:rPr lang="ru-RU" sz="1400" dirty="0"/>
              <a:t>Семашко был назначен главой </a:t>
            </a:r>
            <a:r>
              <a:rPr lang="ru-RU" sz="1400" dirty="0" err="1"/>
              <a:t>Наркомздрава</a:t>
            </a:r>
            <a:r>
              <a:rPr lang="ru-RU" sz="1400" dirty="0"/>
              <a:t>, он получил в наследство от императорской России разрушенную в Гражданской войне и разрозненную систему здравоохранения, состоящую из отдельных организаций и обществ, не связанных друг с другом. </a:t>
            </a:r>
            <a:r>
              <a:rPr lang="ru-RU" sz="1400" dirty="0" smtClean="0"/>
              <a:t>Специалистов </a:t>
            </a:r>
            <a:r>
              <a:rPr lang="ru-RU" sz="1400" dirty="0"/>
              <a:t>на местах катастрофически не хватало – на 20 тысяч человек приходился лишь один земский врач, а стоили его услуги недешево. При такой нагрузке на специалистов речь о какой-либо профилактике не шла – врачам надо было успевать хотя бы принимать роды и осматривать больных. В стране в то время бушевал брюшной тиф – с 1905 по 1917 год им заразились больше миллиона человек. </a:t>
            </a:r>
            <a:endParaRPr lang="ru-RU" sz="1400" dirty="0" smtClean="0"/>
          </a:p>
          <a:p>
            <a:pPr algn="just"/>
            <a:r>
              <a:rPr lang="ru-RU" sz="1400" dirty="0"/>
              <a:t>Поэтому первое, за что комиссар взялся на новом посту, – вакцинация и просвещение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378057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55526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«Предохранительные прививки – надежное средство борьбы с кишечными заразными болезнями», «Прививки безвредны для здоровья», – взывали плакаты по всей стране. Вакцина от оспы стала обязательной. Тех, кто отказывался от прививки, ждал народный суд. Благодаря усилиям, которые приложил Семашко и его последователи, к 1939 году заболеваемость брюшным тифом снизилась на 23,8 процента, а натуральная оспа практически исчезла – в 1939-м году было зарегистрировано всего два случая заболевания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/>
              <a:t>«Принципами новой системы стала жесткая централизация, плановость, а самое главное – доступная, качественная и бесплатная медицинская помощь всему населению страны</a:t>
            </a:r>
            <a:r>
              <a:rPr lang="ru-RU" sz="1400" dirty="0" smtClean="0"/>
              <a:t>».</a:t>
            </a:r>
          </a:p>
          <a:p>
            <a:pPr algn="just"/>
            <a:r>
              <a:rPr lang="ru-RU" sz="1400" dirty="0"/>
              <a:t>Основа же такой помощи, считал комиссар, – это не лечение, а профилактика. «Немедленно развить самую широкую санитарно-просветительную деятельность среди населения (беседы, лекции, выставки)», – поручил он в 1918 году на I Всероссийском съезде медико-санитарных отделов Советов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/>
              <a:t>По его инициативе в стране создали сеть центров раннего лечения и профилактики. На предприятиях, где были вредные условия труда, открыли санитарные части и профилактории. «Благодаря этому рабочие на заводе в Советском Союзе могли практически бесплатно получать восстановительное лечение. </a:t>
            </a:r>
          </a:p>
        </p:txBody>
      </p:sp>
    </p:spTree>
    <p:extLst>
      <p:ext uri="{BB962C8B-B14F-4D97-AF65-F5344CB8AC3E}">
        <p14:creationId xmlns:p14="http://schemas.microsoft.com/office/powerpoint/2010/main" val="25987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83518"/>
            <a:ext cx="705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Николай Семашко был одним из основоположников системы диспансеризации – он придумал систему преемственности, при которой человек проходит путь от амбулаторного профилактического осмотра до </a:t>
            </a:r>
            <a:r>
              <a:rPr lang="ru-RU" sz="1400" dirty="0" smtClean="0"/>
              <a:t>стационара.</a:t>
            </a:r>
          </a:p>
          <a:p>
            <a:pPr algn="just"/>
            <a:r>
              <a:rPr lang="ru-RU" sz="1400" dirty="0"/>
              <a:t>Семашко сам выпускал брошюры, написанные доступным языком для широких масс: «Долой бабку-повитуху!», «Чахотка – бич крестьян», «Культурная революция и оздоровление быта».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23678"/>
            <a:ext cx="6858000" cy="266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81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55526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Залогом профилактики Семашко считал здоровый образ жизни. Можно сказать, что он был одним из первых пропагандистов ЗОЖ. По воспоминаниям его внучки, педиатра Елены </a:t>
            </a:r>
            <a:r>
              <a:rPr lang="ru-RU" sz="1400" dirty="0" err="1"/>
              <a:t>Фаробиной</a:t>
            </a:r>
            <a:r>
              <a:rPr lang="ru-RU" sz="1400" dirty="0"/>
              <a:t>, он не пил и не курил, занимался физкультурой, ходил в горы, катался на лыжах и прожил до 75 лет, что было гораздо выше средней продолжительности жизни в то время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/>
              <a:t>Николай Семашко был твердо убежден, что оздоровление населения надо начинать с матери и ребенка. Поэтому по всей стране открывали детские больницы и родильные дома, а также женские консультации, где бесплатно наблюдали беременных. </a:t>
            </a:r>
            <a:endParaRPr lang="ru-RU" sz="1400" dirty="0" smtClean="0"/>
          </a:p>
          <a:p>
            <a:pPr algn="just"/>
            <a:r>
              <a:rPr lang="ru-RU" sz="1400" dirty="0"/>
              <a:t>А так как советская женщина, прежде всего, труженица, то повсеместно открывали пункты вскармливания младенцев и ясли, в том числе передвижные – детей привозили прямо к полю, чтобы работницы могли их покормить. В крупных городах создавали НИИ охраны материнства и младенчества. Все это принесло свои плоды. Если в 1920 году 350 младенцев из тысячи не доживали до года, то в 1940 году эта цифра снизилась до 100 из тысячи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/>
              <a:t>Хотя народным комиссаром здравоохранения Николай Семашко проработал 11 лет, за такой относительно небольшой срок в СССР была создана практически с нуля система здравоохранения, впоследствии названная в честь академика. Несмотря на потрясения XX века, модель Семашко оказалась устойчивой. В тех условиях, в которых она создавалась, единственным путем была жесткая плановая централизованная система.</a:t>
            </a:r>
          </a:p>
        </p:txBody>
      </p:sp>
    </p:spTree>
    <p:extLst>
      <p:ext uri="{BB962C8B-B14F-4D97-AF65-F5344CB8AC3E}">
        <p14:creationId xmlns:p14="http://schemas.microsoft.com/office/powerpoint/2010/main" val="294761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555526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Система не могла оставаться неизменной вечно – страна менялась, менялось и система здравоохранения. Принцип бесплатной и общедоступной медпомощи сохранился в рамках программы государственных гарантий бесплатного оказания гражданам медицинской помощи. </a:t>
            </a:r>
          </a:p>
          <a:p>
            <a:pPr algn="just"/>
            <a:r>
              <a:rPr lang="ru-RU" sz="1600" dirty="0" smtClean="0"/>
              <a:t>Плановый характер трансформировался, например, в Государственную программу РФ «Развитие здравоохранения», национальные проекты «Здравоохранение» и «Демография». По заветам Николая Семашко построено и образование – единство науки и практики с переходом на систему непрерывного образования специалистов», – отметил Владимир Решетников.</a:t>
            </a:r>
          </a:p>
          <a:p>
            <a:pPr algn="just"/>
            <a:r>
              <a:rPr lang="ru-RU" sz="1600" dirty="0" smtClean="0"/>
              <a:t>Лучшее из системы Семашко взяли за основу во многих странах. Она стала прообразом модели </a:t>
            </a:r>
            <a:r>
              <a:rPr lang="ru-RU" sz="1600" dirty="0" err="1" smtClean="0"/>
              <a:t>Бевериджа</a:t>
            </a:r>
            <a:r>
              <a:rPr lang="ru-RU" sz="1600" dirty="0" smtClean="0"/>
              <a:t>, которую построили в Великобритании, Финляндии, Португалии, Австралии, Испании, Сингапуре, Италии, Швеции, Канаде и других странах. В Сербии действует смесь модели Семашко и немецкой модели Бисмарка. Советская система продолжает работать на Кубе.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96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141</TotalTime>
  <Words>826</Words>
  <Application>Microsoft Office PowerPoint</Application>
  <PresentationFormat>Экран (16:9)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Семашко Н.А. (1874-1949) Академик АМН СССР, действительный член АПН СССР, заслуженный деятель науки РСФСР, профессор Николай Александрович Семашко является одним из основоположников советского здравоохранения. </vt:lpstr>
      <vt:lpstr>Н. А. Семашко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Семашко Н.А. (1874-1949) Академик АМН СССР, действительный член АПН СССР, заслуженный деятель науки РСФСР, профессор Николай Александрович Семашко является одним из основоположников советского здравоохранения.</dc:title>
  <dc:creator>user</dc:creator>
  <cp:lastModifiedBy>user</cp:lastModifiedBy>
  <cp:revision>11</cp:revision>
  <dcterms:created xsi:type="dcterms:W3CDTF">2024-10-25T04:26:02Z</dcterms:created>
  <dcterms:modified xsi:type="dcterms:W3CDTF">2024-10-25T06:59:09Z</dcterms:modified>
</cp:coreProperties>
</file>